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6" r:id="rId5"/>
    <p:sldId id="997" r:id="rId6"/>
    <p:sldId id="992" r:id="rId7"/>
    <p:sldId id="998" r:id="rId8"/>
    <p:sldId id="993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主题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阅读提优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89364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Jack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周日参加农场游学后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给奶奶发了一封邮件。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Dear Grandma,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are you these days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go to Uncle Su’s farm with my friend today. 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picture. These are sheep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Those are cows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奶牛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 is a carrot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胡萝卜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is red. That is a potato. It’s big.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12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00 at noon. It is time for lunch. We have a big meal. What a nice day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</a:p>
          <a:p>
            <a:pPr algn="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Yours,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Jack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412124" y="1297638"/>
            <a:ext cx="2019300" cy="44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287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阅读短文，选择正确的答案。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Jack goes to the farm with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grandma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parents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friend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313567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文中明确提到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go to Uncle Su’s farm with my friend today.”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，说明杰克是和他的朋友一起去农场的。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“grandma”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祖母，奶奶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“parents”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父母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均与原文不符，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“friend”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9168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33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237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In the picture, Jack sees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dogs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cats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cows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14014" y="2621811"/>
            <a:ext cx="112698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 at the picture. These are sheep. Those are cows.”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可知，杰克在图片里看到了羊和奶牛。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“dogs”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“cats”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在短文中未提及，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“cows”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奶牛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符合原文，故选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4127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86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carrot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green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yellow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42006" y="2958629"/>
            <a:ext cx="112698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a carrot. It is red.”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，很清楚地表明胡萝卜是红色的。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“green”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“yellow”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黄色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不符合文中对胡萝卜颜色的描述，故选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8256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89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Jack thinks it’s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bad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nice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cold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2549803"/>
            <a:ext cx="1134183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短文最后一句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“What a nice 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直接表明杰克认为这是美好的一天。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“bad”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糟糕的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“cold”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寒冷的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与原文表达的情感不符，故选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3057" y="1393612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60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909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animals does Jack see on the farm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Ducks.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pigs.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Sheep.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514014" y="2708920"/>
            <a:ext cx="1134183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邮件中提到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“These are sheep. Those are cows.”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，说明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在农场看到了羊和奶牛，选项中只有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符合文中提到的动物，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Ducks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鸭子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pigs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猪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在邮件中均未提及，故选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23974" y="1484784"/>
            <a:ext cx="534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9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 you want to see on the farm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你想要在农场看见什么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1450280"/>
            <a:ext cx="3638550" cy="52832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806824"/>
            <a:ext cx="11593195" cy="838200"/>
          </a:xfrm>
          <a:prstGeom prst="rect">
            <a:avLst/>
          </a:prstGeom>
        </p:spPr>
      </p:pic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97948" y="2700294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I want to see horses and chickens.</a:t>
            </a:r>
            <a:r>
              <a:rPr lang="zh-CN" altLang="zh-CN" sz="3200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答案不唯一，合理即可</a:t>
            </a:r>
            <a:r>
              <a:rPr lang="zh-CN" altLang="zh-CN" sz="3200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sz="3200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357301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该题鼓励学生结合自身想象，表达在农场想要看到的动物或事物，只要用简单英语句子表达合理想法即可。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12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480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2025-06-07T06:21:58Z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